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04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7FCC8-17C6-4EB2-8B7C-5E305FA6334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2DF819-1AD9-4065-9B11-51F2477B4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6477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UPMC HIGH VALUE CARE FOR KIDS</a:t>
            </a: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Team Conferences</a:t>
            </a:r>
          </a:p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Set Up Instructions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2057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OPTION A: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Phone Conferencing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518550"/>
            <a:ext cx="2057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OPTION B: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Video Conferencing All Participants</a:t>
            </a:r>
            <a:endPara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1518549"/>
            <a:ext cx="20574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OPTION C: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Mixed Phone and Video Conferencing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2057400" cy="655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Obtain phone conference line through office admin staff.  If a line needs to be requested, go to: </a:t>
            </a:r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infonet2.upmc.com/OurOrganization/Enterprise/ISD/CTS/CTSvoice/Pages/TSR.aspx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Coordinate phone conference with participants, providing the conference line and access code.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Dial in to phone conference line, using access code and chairperson code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Hold phone conference call lasting 30 minutes or more with at least 3 participants.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Document clinical notes as appropriate.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Bill code for reimbursement</a:t>
            </a: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2356832"/>
            <a:ext cx="2057400" cy="655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Organizer must request Microsoft Lync installation through PC support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Organizer and participants must have a computer with a web camera and microphone. 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Coordinate video conference with participants, providing the web link to participants via email.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Initiate web conference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Hold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video conference lasting 30 minutes or more with at least 3 participants.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Document clinical notes as appropriate.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Bill code for reimbursement</a:t>
            </a: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9849" y="2362200"/>
            <a:ext cx="2057400" cy="655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Obtain telephone conference line through office administrative staff.  If a line needs to be requested, go to: </a:t>
            </a:r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http://infonet2.upmc.com/OurOrganization/Enterprise/ISD/CTS/CTSvoice/Pages/TSR.aspx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Organizer must request Microsoft Lync installation through PC support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Coordinate telephone/video conference with participants, providing the conference line, access code and web link to participants via email.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Dial in to conference line using access code and chairperson code. 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Initiate web conference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Hold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video conference lasting 30 minutes or more with at least 3 participants.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Document clinical notes as appropriate.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Bill code for reimbursement</a:t>
            </a:r>
          </a:p>
          <a:p>
            <a:pPr marL="228600" indent="-228600">
              <a:buFont typeface="+mj-lt"/>
              <a:buAutoNum type="arabicPeriod" startAt="6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ontract_x0020_Amount xmlns="4beb6a96-a1f6-451b-9da8-8c3f238940f0" xsi:nil="true"/>
    <Grant_x0020_Year xmlns="4beb6a96-a1f6-451b-9da8-8c3f238940f0">Year 1</Grant_x0020_Year>
    <Type_x0020_of_x0020_Contract xmlns="4beb6a96-a1f6-451b-9da8-8c3f238940f0">Subcontract</Type_x0020_of_x0020_Contract>
    <PO_x0020_Number xmlns="4beb6a96-a1f6-451b-9da8-8c3f238940f0" xsi:nil="true"/>
    <Begin_x0020_Date xmlns="4beb6a96-a1f6-451b-9da8-8c3f238940f0" xsi:nil="true"/>
    <PO_x0020_Amount xmlns="4beb6a96-a1f6-451b-9da8-8c3f238940f0" xsi:nil="true"/>
    <End_x0020_Date xmlns="4beb6a96-a1f6-451b-9da8-8c3f238940f0" xsi:nil="true"/>
    <Contact_x0020_Email xmlns="4beb6a96-a1f6-451b-9da8-8c3f238940f0" xsi:nil="true"/>
    <Contact_x0020_Name xmlns="4beb6a96-a1f6-451b-9da8-8c3f238940f0" xsi:nil="true"/>
    <PO_x0020_Needed xmlns="4beb6a96-a1f6-451b-9da8-8c3f238940f0">Yes</PO_x0020_Need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771B293EC3148B1CDBE508AE9DD24" ma:contentTypeVersion="17" ma:contentTypeDescription="Create a new document." ma:contentTypeScope="" ma:versionID="5d6d8875337b14d757b6b9accccd809e">
  <xsd:schema xmlns:xsd="http://www.w3.org/2001/XMLSchema" xmlns:p="http://schemas.microsoft.com/office/2006/metadata/properties" xmlns:ns2="4beb6a96-a1f6-451b-9da8-8c3f238940f0" targetNamespace="http://schemas.microsoft.com/office/2006/metadata/properties" ma:root="true" ma:fieldsID="66d5c5774e9a5fc951a81c88d103a423" ns2:_="">
    <xsd:import namespace="4beb6a96-a1f6-451b-9da8-8c3f238940f0"/>
    <xsd:element name="properties">
      <xsd:complexType>
        <xsd:sequence>
          <xsd:element name="documentManagement">
            <xsd:complexType>
              <xsd:all>
                <xsd:element ref="ns2:Contact_x0020_Name" minOccurs="0"/>
                <xsd:element ref="ns2:Contact_x0020_Email" minOccurs="0"/>
                <xsd:element ref="ns2:Type_x0020_of_x0020_Contract" minOccurs="0"/>
                <xsd:element ref="ns2:PO_x0020_Needed" minOccurs="0"/>
                <xsd:element ref="ns2:PO_x0020_Number" minOccurs="0"/>
                <xsd:element ref="ns2:PO_x0020_Amount" minOccurs="0"/>
                <xsd:element ref="ns2:Contract_x0020_Amount" minOccurs="0"/>
                <xsd:element ref="ns2:Begin_x0020_Date" minOccurs="0"/>
                <xsd:element ref="ns2:End_x0020_Date" minOccurs="0"/>
                <xsd:element ref="ns2:Grant_x0020_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beb6a96-a1f6-451b-9da8-8c3f238940f0" elementFormDefault="qualified">
    <xsd:import namespace="http://schemas.microsoft.com/office/2006/documentManagement/types"/>
    <xsd:element name="Contact_x0020_Name" ma:index="2" nillable="true" ma:displayName="Contact Name" ma:internalName="Contact_x0020_Name">
      <xsd:simpleType>
        <xsd:restriction base="dms:Text">
          <xsd:maxLength value="255"/>
        </xsd:restriction>
      </xsd:simpleType>
    </xsd:element>
    <xsd:element name="Contact_x0020_Email" ma:index="3" nillable="true" ma:displayName="Contact Email" ma:internalName="Contact_x0020_Email">
      <xsd:simpleType>
        <xsd:restriction base="dms:Text">
          <xsd:maxLength value="255"/>
        </xsd:restriction>
      </xsd:simpleType>
    </xsd:element>
    <xsd:element name="Type_x0020_of_x0020_Contract" ma:index="4" nillable="true" ma:displayName="Type of Contract" ma:default="Subcontract" ma:format="Dropdown" ma:internalName="Type_x0020_of_x0020_Contract">
      <xsd:simpleType>
        <xsd:restriction base="dms:Choice">
          <xsd:enumeration value="Subcontract"/>
          <xsd:enumeration value="Consultant"/>
        </xsd:restriction>
      </xsd:simpleType>
    </xsd:element>
    <xsd:element name="PO_x0020_Needed" ma:index="5" nillable="true" ma:displayName="PO Needed" ma:default="Yes" ma:format="Dropdown" ma:internalName="PO_x0020_Needed">
      <xsd:simpleType>
        <xsd:restriction base="dms:Choice">
          <xsd:enumeration value="Yes"/>
          <xsd:enumeration value="No"/>
          <xsd:enumeration value="eVoucher"/>
        </xsd:restriction>
      </xsd:simpleType>
    </xsd:element>
    <xsd:element name="PO_x0020_Number" ma:index="6" nillable="true" ma:displayName="PO Number" ma:internalName="PO_x0020_Number">
      <xsd:simpleType>
        <xsd:restriction base="dms:Text">
          <xsd:maxLength value="255"/>
        </xsd:restriction>
      </xsd:simpleType>
    </xsd:element>
    <xsd:element name="PO_x0020_Amount" ma:index="7" nillable="true" ma:displayName="PO Amount" ma:decimals="2" ma:LCID="1033" ma:internalName="PO_x0020_Amount">
      <xsd:simpleType>
        <xsd:restriction base="dms:Currency"/>
      </xsd:simpleType>
    </xsd:element>
    <xsd:element name="Contract_x0020_Amount" ma:index="8" nillable="true" ma:displayName="Contract Amount" ma:decimals="2" ma:LCID="1033" ma:internalName="Contract_x0020_Amount">
      <xsd:simpleType>
        <xsd:restriction base="dms:Currency"/>
      </xsd:simpleType>
    </xsd:element>
    <xsd:element name="Begin_x0020_Date" ma:index="9" nillable="true" ma:displayName="Begin Date" ma:format="DateOnly" ma:internalName="Begin_x0020_Date">
      <xsd:simpleType>
        <xsd:restriction base="dms:DateTime"/>
      </xsd:simpleType>
    </xsd:element>
    <xsd:element name="End_x0020_Date" ma:index="10" nillable="true" ma:displayName="End Date" ma:format="DateOnly" ma:internalName="End_x0020_Date">
      <xsd:simpleType>
        <xsd:restriction base="dms:DateTime"/>
      </xsd:simpleType>
    </xsd:element>
    <xsd:element name="Grant_x0020_Year" ma:index="17" nillable="true" ma:displayName="Grant Year" ma:default="Year 1" ma:format="Dropdown" ma:internalName="Grant_x0020_Year">
      <xsd:simpleType>
        <xsd:restriction base="dms:Choice">
          <xsd:enumeration value="Year 1"/>
          <xsd:enumeration value="Year 2"/>
          <xsd:enumeration value="Yea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2C3F51E-9CA6-49CA-BC13-6D6000730932}"/>
</file>

<file path=customXml/itemProps2.xml><?xml version="1.0" encoding="utf-8"?>
<ds:datastoreItem xmlns:ds="http://schemas.openxmlformats.org/officeDocument/2006/customXml" ds:itemID="{E7F76767-42ED-4DE0-A979-416D15C497B0}"/>
</file>

<file path=customXml/itemProps3.xml><?xml version="1.0" encoding="utf-8"?>
<ds:datastoreItem xmlns:ds="http://schemas.openxmlformats.org/officeDocument/2006/customXml" ds:itemID="{79BB6934-57F7-4E6F-BEC1-E8903A71A23C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1244</TotalTime>
  <Words>264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halgasm</dc:creator>
  <cp:lastModifiedBy>halgasm</cp:lastModifiedBy>
  <cp:revision>10</cp:revision>
  <cp:lastPrinted>2013-04-30T16:12:39Z</cp:lastPrinted>
  <dcterms:created xsi:type="dcterms:W3CDTF">2013-04-29T19:38:24Z</dcterms:created>
  <dcterms:modified xsi:type="dcterms:W3CDTF">2013-05-07T14:30:08Z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0x010100413771B293EC3148B1CDBE508AE9DD24</vt:lpwstr>
  </property>
</Properties>
</file>